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CF6B-2981-4160-9C3D-2691CC770EEF}" type="datetimeFigureOut">
              <a:rPr lang="en-US" smtClean="0"/>
              <a:pPr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EAA8-8E7A-4932-9138-1D02F7301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6001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Adjectives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en-US" b="1" dirty="0" smtClean="0">
              <a:solidFill>
                <a:schemeClr val="accent3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Describe a noun or a pronoun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Answer </a:t>
            </a:r>
            <a:r>
              <a:rPr lang="en-US" b="1" dirty="0" smtClean="0">
                <a:solidFill>
                  <a:schemeClr val="tx2"/>
                </a:solidFill>
              </a:rPr>
              <a:t>the question: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Which one?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What kind?</a:t>
            </a:r>
          </a:p>
          <a:p>
            <a:pPr lvl="1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How many?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Adjectives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733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Usually come before the word they describe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i="1" dirty="0" smtClean="0">
                <a:solidFill>
                  <a:srgbClr val="00B050"/>
                </a:solidFill>
              </a:rPr>
              <a:t>Example:  Mary likes spicy pizza.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Adjectives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Can come after forms of the linking verbs:</a:t>
            </a:r>
          </a:p>
          <a:p>
            <a:pPr lvl="1"/>
            <a:r>
              <a:rPr lang="en-US" sz="3600" b="1" dirty="0" smtClean="0">
                <a:solidFill>
                  <a:schemeClr val="tx2"/>
                </a:solidFill>
              </a:rPr>
              <a:t>	forms of </a:t>
            </a:r>
            <a:r>
              <a:rPr lang="en-US" sz="3600" b="1" dirty="0" smtClean="0">
                <a:solidFill>
                  <a:schemeClr val="tx2"/>
                </a:solidFill>
              </a:rPr>
              <a:t>“</a:t>
            </a:r>
            <a:r>
              <a:rPr lang="en-US" sz="3600" b="1" i="1" dirty="0" smtClean="0">
                <a:solidFill>
                  <a:schemeClr val="tx2"/>
                </a:solidFill>
              </a:rPr>
              <a:t>to be” </a:t>
            </a:r>
            <a:r>
              <a:rPr lang="en-US" sz="3600" b="1" dirty="0" smtClean="0">
                <a:solidFill>
                  <a:schemeClr val="tx2"/>
                </a:solidFill>
              </a:rPr>
              <a:t>(is, am, are, was were, be, being been)</a:t>
            </a:r>
          </a:p>
          <a:p>
            <a:pPr lvl="1"/>
            <a:r>
              <a:rPr lang="en-US" sz="3000" b="1" i="1" dirty="0" smtClean="0">
                <a:solidFill>
                  <a:srgbClr val="00B050"/>
                </a:solidFill>
              </a:rPr>
              <a:t>Example: Mary is pretty.</a:t>
            </a:r>
          </a:p>
          <a:p>
            <a:pPr lvl="1"/>
            <a:endParaRPr lang="en-US" sz="3000" b="1" i="1" dirty="0" smtClean="0">
              <a:solidFill>
                <a:srgbClr val="00B050"/>
              </a:solidFill>
            </a:endParaRPr>
          </a:p>
          <a:p>
            <a:pPr lvl="1"/>
            <a:r>
              <a:rPr lang="en-US" sz="3200" b="1" dirty="0" smtClean="0">
                <a:solidFill>
                  <a:schemeClr val="tx2"/>
                </a:solidFill>
              </a:rPr>
              <a:t>   verbs of the senses (look, appear, become, feel, seem, smell, sound, taste) </a:t>
            </a:r>
          </a:p>
          <a:p>
            <a:pPr lvl="1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z="3200" b="1" dirty="0" smtClean="0">
                <a:solidFill>
                  <a:srgbClr val="00B050"/>
                </a:solidFill>
              </a:rPr>
              <a:t>Example: My room feels cool.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Adjectives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Types</a:t>
            </a:r>
          </a:p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Articles: a, an, the</a:t>
            </a:r>
          </a:p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Possessive pronouns: my, his, her, </a:t>
            </a:r>
          </a:p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Demonstrative pronouns: this, that</a:t>
            </a:r>
          </a:p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Numbers: one, several, sixty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Adjectives for comparison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Adjective	2 things		3 or more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Tall			taller			tallest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Pretty		prettier		prettiest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Beautiful		more beautiful	most </a:t>
            </a:r>
            <a:r>
              <a:rPr lang="en-US" sz="2400" b="1" dirty="0" smtClean="0">
                <a:solidFill>
                  <a:srgbClr val="00B050"/>
                </a:solidFill>
              </a:rPr>
              <a:t>beautiful</a:t>
            </a: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Typical FSET Question: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Of the two of us, my brother is the (taller, tallest).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Adjectives – Irregular Forms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Bad		worse		worst	</a:t>
            </a: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Good		better		best	</a:t>
            </a:r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Many 		more 		most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Adverbs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Can describe a verb, an adjective or another adverb.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Examples: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 children jumped easily. 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( modifies verb)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 feel extremely sleepy. 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(modifies </a:t>
            </a:r>
            <a:r>
              <a:rPr lang="en-US" b="1" dirty="0" smtClean="0">
                <a:solidFill>
                  <a:srgbClr val="7030A0"/>
                </a:solidFill>
              </a:rPr>
              <a:t>adjective)</a:t>
            </a:r>
            <a:endParaRPr lang="en-US" b="1" dirty="0" smtClean="0">
              <a:solidFill>
                <a:srgbClr val="7030A0"/>
              </a:solidFill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drove very slowly.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(modifies slowly)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dverbs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Answer the questions: 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How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When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Where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 what extent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</a:rPr>
              <a:t>Examples: </a:t>
            </a:r>
          </a:p>
          <a:p>
            <a:pPr lvl="1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I drive slowly.</a:t>
            </a:r>
          </a:p>
          <a:p>
            <a:pPr lvl="1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I feel extremely tired.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Adverb Tips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</a:rPr>
              <a:t>No, not, never, ever, always</a:t>
            </a:r>
            <a:r>
              <a:rPr lang="en-US" sz="4400" b="1" dirty="0" smtClean="0">
                <a:solidFill>
                  <a:schemeClr val="tx2"/>
                </a:solidFill>
              </a:rPr>
              <a:t>, and </a:t>
            </a:r>
            <a:r>
              <a:rPr lang="en-US" sz="4400" b="1" i="1" dirty="0" smtClean="0">
                <a:solidFill>
                  <a:srgbClr val="FF0000"/>
                </a:solidFill>
              </a:rPr>
              <a:t>very</a:t>
            </a:r>
            <a:r>
              <a:rPr lang="en-US" sz="4400" b="1" dirty="0" smtClean="0">
                <a:solidFill>
                  <a:schemeClr val="tx2"/>
                </a:solidFill>
              </a:rPr>
              <a:t> are adverbs (not verbs).</a:t>
            </a:r>
            <a:endParaRPr lang="en-US" sz="4400" b="1" dirty="0">
              <a:solidFill>
                <a:schemeClr val="tx2"/>
              </a:solidFill>
            </a:endParaRPr>
          </a:p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Many adverbs end in “</a:t>
            </a:r>
            <a:r>
              <a:rPr lang="en-US" sz="4400" b="1" dirty="0" err="1" smtClean="0">
                <a:solidFill>
                  <a:srgbClr val="FF0000"/>
                </a:solidFill>
              </a:rPr>
              <a:t>ly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.”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Be careful: some adjectives (</a:t>
            </a:r>
            <a:r>
              <a:rPr lang="en-US" sz="4400" b="1" dirty="0" smtClean="0">
                <a:solidFill>
                  <a:srgbClr val="00B050"/>
                </a:solidFill>
              </a:rPr>
              <a:t>lovely, </a:t>
            </a:r>
            <a:r>
              <a:rPr lang="en-US" sz="4400" b="1" dirty="0" smtClean="0">
                <a:solidFill>
                  <a:srgbClr val="00B050"/>
                </a:solidFill>
              </a:rPr>
              <a:t>friendly, and lively, for example) end in “</a:t>
            </a:r>
            <a:r>
              <a:rPr lang="en-US" sz="4400" b="1" dirty="0" err="1" smtClean="0">
                <a:solidFill>
                  <a:srgbClr val="00B050"/>
                </a:solidFill>
              </a:rPr>
              <a:t>ly</a:t>
            </a:r>
            <a:r>
              <a:rPr lang="en-US" sz="4400" b="1" dirty="0" smtClean="0">
                <a:solidFill>
                  <a:srgbClr val="00B050"/>
                </a:solidFill>
              </a:rPr>
              <a:t>.”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180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Adjectives</vt:lpstr>
      <vt:lpstr>Adjectives</vt:lpstr>
      <vt:lpstr>Adjectives</vt:lpstr>
      <vt:lpstr>Adjectives</vt:lpstr>
      <vt:lpstr>Adjectives for comparison</vt:lpstr>
      <vt:lpstr>Adjectives – Irregular Forms</vt:lpstr>
      <vt:lpstr>Adverbs</vt:lpstr>
      <vt:lpstr>Adverbs</vt:lpstr>
      <vt:lpstr>Adverb 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Bev</dc:creator>
  <cp:lastModifiedBy>Bev</cp:lastModifiedBy>
  <cp:revision>15</cp:revision>
  <dcterms:created xsi:type="dcterms:W3CDTF">2011-02-12T14:17:33Z</dcterms:created>
  <dcterms:modified xsi:type="dcterms:W3CDTF">2011-02-12T17:18:15Z</dcterms:modified>
</cp:coreProperties>
</file>